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58" r:id="rId5"/>
    <p:sldId id="270" r:id="rId6"/>
    <p:sldId id="288" r:id="rId7"/>
    <p:sldId id="259" r:id="rId8"/>
    <p:sldId id="282" r:id="rId9"/>
    <p:sldId id="283" r:id="rId10"/>
    <p:sldId id="271" r:id="rId11"/>
    <p:sldId id="260" r:id="rId12"/>
    <p:sldId id="272" r:id="rId13"/>
    <p:sldId id="261" r:id="rId14"/>
    <p:sldId id="287" r:id="rId15"/>
    <p:sldId id="284" r:id="rId16"/>
    <p:sldId id="285" r:id="rId17"/>
    <p:sldId id="273" r:id="rId18"/>
    <p:sldId id="286" r:id="rId19"/>
    <p:sldId id="262" r:id="rId20"/>
    <p:sldId id="274" r:id="rId21"/>
    <p:sldId id="263" r:id="rId22"/>
    <p:sldId id="275" r:id="rId23"/>
    <p:sldId id="264" r:id="rId24"/>
    <p:sldId id="276" r:id="rId25"/>
    <p:sldId id="265" r:id="rId26"/>
    <p:sldId id="290" r:id="rId27"/>
    <p:sldId id="277" r:id="rId28"/>
    <p:sldId id="266" r:id="rId29"/>
    <p:sldId id="278" r:id="rId30"/>
    <p:sldId id="267" r:id="rId31"/>
    <p:sldId id="279" r:id="rId32"/>
    <p:sldId id="268" r:id="rId33"/>
    <p:sldId id="280" r:id="rId34"/>
    <p:sldId id="269" r:id="rId35"/>
    <p:sldId id="28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2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4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6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6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1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7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7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4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2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18DFA-413D-416A-ACFB-9858047EE17D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C2D24-015F-4C9F-8408-AB4BEA178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5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15635"/>
          </a:xfrm>
        </p:spPr>
        <p:txBody>
          <a:bodyPr>
            <a:normAutofit/>
          </a:bodyPr>
          <a:lstStyle/>
          <a:p>
            <a:pPr algn="ctr"/>
            <a:r>
              <a:rPr lang="en-US" sz="9000" b="1" dirty="0" smtClean="0">
                <a:solidFill>
                  <a:srgbClr val="0070C0"/>
                </a:solidFill>
              </a:rPr>
              <a:t>Welcome to the 11</a:t>
            </a:r>
            <a:r>
              <a:rPr lang="en-US" sz="9000" b="1" baseline="30000" dirty="0" smtClean="0">
                <a:solidFill>
                  <a:srgbClr val="0070C0"/>
                </a:solidFill>
              </a:rPr>
              <a:t>th</a:t>
            </a:r>
            <a:r>
              <a:rPr lang="en-US" sz="9000" b="1" dirty="0" smtClean="0">
                <a:solidFill>
                  <a:srgbClr val="0070C0"/>
                </a:solidFill>
              </a:rPr>
              <a:t> Annual CORA for Kids Golf Classic</a:t>
            </a:r>
            <a:endParaRPr lang="en-US" sz="9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4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336">
        <p:cut/>
      </p:transition>
    </mc:Choice>
    <mc:Fallback>
      <p:transition advClick="0" advTm="2336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6" y="1254035"/>
            <a:ext cx="7001691" cy="52512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3512" y="299200"/>
            <a:ext cx="70344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CORA YOUTHCOR Summer Camp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6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5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Caring Sponsors</a:t>
            </a:r>
            <a:endParaRPr lang="en-US" sz="8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" t="12380" r="6221" b="13828"/>
          <a:stretch/>
        </p:blipFill>
        <p:spPr>
          <a:xfrm>
            <a:off x="1060267" y="2055813"/>
            <a:ext cx="4091309" cy="3443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r="6357"/>
          <a:stretch/>
        </p:blipFill>
        <p:spPr>
          <a:xfrm>
            <a:off x="5329646" y="1924841"/>
            <a:ext cx="6021977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26" y="1190279"/>
            <a:ext cx="7929154" cy="44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Caring Sponsors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7" y="1743953"/>
            <a:ext cx="3855549" cy="2184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906093"/>
            <a:ext cx="5257801" cy="2288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33001" r="11238" b="26142"/>
          <a:stretch/>
        </p:blipFill>
        <p:spPr>
          <a:xfrm>
            <a:off x="3160581" y="4302521"/>
            <a:ext cx="6117974" cy="218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7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91810"/>
          </a:xfrm>
        </p:spPr>
        <p:txBody>
          <a:bodyPr>
            <a:normAutofit/>
          </a:bodyPr>
          <a:lstStyle/>
          <a:p>
            <a:pPr algn="ctr"/>
            <a:r>
              <a:rPr lang="en-US" sz="9000" b="1" dirty="0" smtClean="0">
                <a:solidFill>
                  <a:srgbClr val="0070C0"/>
                </a:solidFill>
              </a:rPr>
              <a:t>Today’s Live Auction</a:t>
            </a:r>
            <a:endParaRPr lang="en-US" sz="90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882" y="1856936"/>
            <a:ext cx="6096000" cy="38836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u="sng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Soccer Package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600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4 Exclusive Field Side Seats!</a:t>
            </a:r>
            <a:endParaRPr lang="en-US" sz="2600" dirty="0"/>
          </a:p>
          <a:p>
            <a:pPr algn="ctr"/>
            <a:r>
              <a:rPr lang="en-US" sz="2600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Food and Beverages Included</a:t>
            </a:r>
            <a:endParaRPr lang="en-US" sz="2600" dirty="0"/>
          </a:p>
          <a:p>
            <a:pPr algn="ctr"/>
            <a:r>
              <a:rPr lang="en-US" sz="2600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VIP Parking Passes</a:t>
            </a:r>
            <a:endParaRPr lang="en-US" sz="2600" dirty="0"/>
          </a:p>
          <a:p>
            <a:pPr algn="ctr"/>
            <a:r>
              <a:rPr lang="en-US" sz="2600" i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Union vs. DC United</a:t>
            </a:r>
            <a:endParaRPr lang="en-US" sz="2600" dirty="0"/>
          </a:p>
          <a:p>
            <a:pPr algn="ctr"/>
            <a:r>
              <a:rPr lang="en-US" sz="2600" i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Saturday, August 24, 2019</a:t>
            </a:r>
            <a:endParaRPr lang="en-US" sz="2600" dirty="0"/>
          </a:p>
          <a:p>
            <a:pPr algn="ctr"/>
            <a:r>
              <a:rPr lang="en-US" sz="2600" i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7:30 p.m. Talen Energy Stadium</a:t>
            </a:r>
            <a:endParaRPr lang="en-US" sz="26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18" y="1634184"/>
            <a:ext cx="4413126" cy="2999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0958682">
            <a:off x="6055077" y="4792954"/>
            <a:ext cx="40776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What’s Your Bid?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03" y="5304012"/>
            <a:ext cx="2967796" cy="9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Presenting Sponsor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9" b="48786"/>
          <a:stretch/>
        </p:blipFill>
        <p:spPr>
          <a:xfrm>
            <a:off x="1967598" y="2296207"/>
            <a:ext cx="9767202" cy="22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Charity’s Circle Sponsor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75" y="2055813"/>
            <a:ext cx="3160761" cy="3298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6766" y="2331720"/>
            <a:ext cx="5971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Plumbers Union Local 690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1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1" y="1122266"/>
            <a:ext cx="8072848" cy="53740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805" y="299200"/>
            <a:ext cx="114158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CORA Counselors and Case Managers show guidance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26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91810"/>
          </a:xfrm>
        </p:spPr>
        <p:txBody>
          <a:bodyPr>
            <a:normAutofit/>
          </a:bodyPr>
          <a:lstStyle/>
          <a:p>
            <a:pPr algn="ctr"/>
            <a:r>
              <a:rPr lang="en-US" sz="9000" b="1" dirty="0" smtClean="0">
                <a:solidFill>
                  <a:srgbClr val="0070C0"/>
                </a:solidFill>
              </a:rPr>
              <a:t>Today’s Live Auction</a:t>
            </a:r>
            <a:endParaRPr lang="en-US" sz="90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882" y="1856936"/>
            <a:ext cx="6096000" cy="44695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u="sng" dirty="0">
                <a:solidFill>
                  <a:schemeClr val="accent6">
                    <a:lumMod val="50000"/>
                  </a:schemeClr>
                </a:solidFill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CELTIC GOLF TRIP FOR TWO</a:t>
            </a:r>
            <a:r>
              <a:rPr lang="en-US" sz="3600" u="sng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Days, 4 Nights in IRELAND!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Nights at the 5 Star Killarney Park Hotel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Rounds of Golf: 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 Head, Tralee and Waterville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Hertz Car Rental for 5 Days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 Irish Breakfast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82" y="1993217"/>
            <a:ext cx="4188435" cy="34413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1312" y="5604376"/>
            <a:ext cx="5209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What’s Your Bid?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81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" y="-41841"/>
            <a:ext cx="1214751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Caring Sponsors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42" y="1543259"/>
            <a:ext cx="4338573" cy="349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49" y="1543259"/>
            <a:ext cx="3520951" cy="3520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5901" y="5064210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Sisters of The Good Shepherd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45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11" y="-154744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91810"/>
          </a:xfrm>
        </p:spPr>
        <p:txBody>
          <a:bodyPr>
            <a:normAutofit/>
          </a:bodyPr>
          <a:lstStyle/>
          <a:p>
            <a:pPr algn="ctr"/>
            <a:r>
              <a:rPr lang="en-US" sz="9000" b="1" dirty="0" smtClean="0">
                <a:solidFill>
                  <a:srgbClr val="0070C0"/>
                </a:solidFill>
              </a:rPr>
              <a:t>Today’s Live Auction</a:t>
            </a:r>
            <a:endParaRPr lang="en-US" sz="90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107" y="2216984"/>
            <a:ext cx="5440680" cy="2634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COME GOLF AGAIN AT THE PHILADELPHIA CRICKET CLUB!</a:t>
            </a:r>
          </a:p>
          <a:p>
            <a:endParaRPr lang="en-US" sz="2400" i="1" dirty="0" smtClean="0"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2400" i="1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1 </a:t>
            </a:r>
            <a:r>
              <a:rPr lang="en-US" sz="2400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Round of Golf with Carts on </a:t>
            </a:r>
            <a:endParaRPr lang="en-US" sz="2400" dirty="0"/>
          </a:p>
          <a:p>
            <a:r>
              <a:rPr lang="en-US" sz="2400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The Cricket Club’s Militia Hill Course</a:t>
            </a:r>
            <a:endParaRPr lang="en-US" sz="24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04918"/>
            <a:ext cx="3562980" cy="3506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0958682">
            <a:off x="878634" y="4548114"/>
            <a:ext cx="5209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What’s Your Bid?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430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4" y="1435861"/>
            <a:ext cx="6051183" cy="4028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7"/>
          <a:stretch/>
        </p:blipFill>
        <p:spPr>
          <a:xfrm>
            <a:off x="6413977" y="1435861"/>
            <a:ext cx="5381783" cy="3926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4784" y="299200"/>
            <a:ext cx="9191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CORA supports children, youth and families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12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Media Sponsor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72" y="1588063"/>
            <a:ext cx="4367985" cy="43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73" y="1373028"/>
            <a:ext cx="5878287" cy="44087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0051" y="299200"/>
            <a:ext cx="96814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CORA is building a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hird Early Years Program !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303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On-Course Beverages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2" y="2055813"/>
            <a:ext cx="4228011" cy="34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46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52" y="382312"/>
            <a:ext cx="4498793" cy="5998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01" y="353671"/>
            <a:ext cx="4520274" cy="60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7000" b="1" dirty="0" smtClean="0">
                <a:solidFill>
                  <a:srgbClr val="0070C0"/>
                </a:solidFill>
              </a:rPr>
              <a:t>Driving Range/Putting Green</a:t>
            </a:r>
            <a:endParaRPr lang="en-US" sz="7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6" y="1896088"/>
            <a:ext cx="7207720" cy="1599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79" y="3586776"/>
            <a:ext cx="4620768" cy="2346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06" y="1896088"/>
            <a:ext cx="3230733" cy="31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91810"/>
          </a:xfrm>
        </p:spPr>
        <p:txBody>
          <a:bodyPr>
            <a:normAutofit/>
          </a:bodyPr>
          <a:lstStyle/>
          <a:p>
            <a:pPr algn="ctr"/>
            <a:r>
              <a:rPr lang="en-US" sz="9000" b="1" dirty="0" smtClean="0">
                <a:solidFill>
                  <a:srgbClr val="0070C0"/>
                </a:solidFill>
              </a:rPr>
              <a:t>Today’s Live Auction</a:t>
            </a:r>
            <a:endParaRPr lang="en-US" sz="90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882" y="1856936"/>
            <a:ext cx="6096000" cy="43994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Brew Day Experience for </a:t>
            </a:r>
            <a:r>
              <a:rPr lang="en-US" sz="2800" b="1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2 at Iron Hill!</a:t>
            </a:r>
            <a:endParaRPr lang="en-US" sz="2800" dirty="0"/>
          </a:p>
          <a:p>
            <a:pPr algn="ctr"/>
            <a:r>
              <a:rPr lang="en-US" sz="2800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You and a friend will assist in brewing a special seasonal beer and then return when that beer is released for a</a:t>
            </a:r>
            <a:endParaRPr lang="en-US" sz="2800" dirty="0"/>
          </a:p>
          <a:p>
            <a:pPr algn="ctr"/>
            <a:r>
              <a:rPr lang="en-US" sz="2800" b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Chef’s Choice Dinner for 6!</a:t>
            </a:r>
            <a:endParaRPr lang="en-US" sz="2800" dirty="0"/>
          </a:p>
          <a:p>
            <a:pPr algn="ctr"/>
            <a:r>
              <a:rPr lang="en-US" sz="2800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Dinner for your group will consist of a special pairing menu featuring your beer. All food and beverages included. </a:t>
            </a:r>
            <a:endParaRPr lang="en-US" sz="28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82" y="1563318"/>
            <a:ext cx="5135100" cy="36316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1312" y="5604376"/>
            <a:ext cx="5209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What’s Your Bid?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735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94" y="1398453"/>
            <a:ext cx="3310889" cy="4414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43" y="1329147"/>
            <a:ext cx="3362868" cy="44838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3270" y="299200"/>
            <a:ext cx="10415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CORA’ OT and Speech Therapists use Pet therapy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02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Hole Sponsors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92" y="1737859"/>
            <a:ext cx="4417857" cy="1050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28700" r="11754" b="48446"/>
          <a:stretch/>
        </p:blipFill>
        <p:spPr>
          <a:xfrm>
            <a:off x="345998" y="2849920"/>
            <a:ext cx="5288900" cy="118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26" y="1868655"/>
            <a:ext cx="3944542" cy="1839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1" b="14089"/>
          <a:stretch/>
        </p:blipFill>
        <p:spPr>
          <a:xfrm>
            <a:off x="3292339" y="4038640"/>
            <a:ext cx="2948707" cy="2193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 b="7910"/>
          <a:stretch/>
        </p:blipFill>
        <p:spPr>
          <a:xfrm>
            <a:off x="6128455" y="3956039"/>
            <a:ext cx="4205587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65" y="507953"/>
            <a:ext cx="7067005" cy="52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Presenting Sponsor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9" b="48786"/>
          <a:stretch/>
        </p:blipFill>
        <p:spPr>
          <a:xfrm>
            <a:off x="1967598" y="2296207"/>
            <a:ext cx="9767202" cy="22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3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72" y="367121"/>
            <a:ext cx="4020504" cy="6123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20" y="3645898"/>
            <a:ext cx="3796594" cy="2715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085" y="367121"/>
            <a:ext cx="3492137" cy="348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98" y="181329"/>
            <a:ext cx="8189464" cy="614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Hole Sponsors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62" y="1661773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99" y="1403305"/>
            <a:ext cx="2613573" cy="32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93" y="4603502"/>
            <a:ext cx="5269557" cy="1645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71" y="2125489"/>
            <a:ext cx="2257425" cy="201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92" y="2189581"/>
            <a:ext cx="2465876" cy="16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11" y="1293942"/>
            <a:ext cx="3252112" cy="4336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955" y="1358537"/>
            <a:ext cx="3203666" cy="4271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06" y="1358537"/>
            <a:ext cx="3203666" cy="4271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6611" y="299200"/>
            <a:ext cx="96482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CDRC – Career Development Resource Center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45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84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Hole Sponsors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99" y="1693776"/>
            <a:ext cx="3616574" cy="2411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75" y="1027906"/>
            <a:ext cx="5026525" cy="3207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4" y="1690688"/>
            <a:ext cx="2743200" cy="3593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75" y="3767279"/>
            <a:ext cx="2143125" cy="2143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5474" y="3905794"/>
            <a:ext cx="4188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Mary K Doherty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err="1" smtClean="0"/>
              <a:t>AnnMarie</a:t>
            </a:r>
            <a:r>
              <a:rPr lang="en-US" sz="2800" b="1" dirty="0" smtClean="0"/>
              <a:t> Schultz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The Bruce Family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818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saturation sat="102000"/>
                    </a14:imgEffect>
                    <a14:imgEffect>
                      <a14:brightnessContrast bright="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20" y="118644"/>
            <a:ext cx="8318727" cy="62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9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Charity’s Circle Sponsor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75" y="2055813"/>
            <a:ext cx="3160761" cy="3298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6766" y="2331720"/>
            <a:ext cx="5971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Plumbers Union Local 690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63" y="1136468"/>
            <a:ext cx="6984274" cy="5238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8391" y="299200"/>
            <a:ext cx="81846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YouthCOR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Afterschool Programming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11" y="-154744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91810"/>
          </a:xfrm>
        </p:spPr>
        <p:txBody>
          <a:bodyPr>
            <a:normAutofit/>
          </a:bodyPr>
          <a:lstStyle/>
          <a:p>
            <a:pPr algn="ctr"/>
            <a:r>
              <a:rPr lang="en-US" sz="9000" b="1" dirty="0" smtClean="0">
                <a:solidFill>
                  <a:srgbClr val="0070C0"/>
                </a:solidFill>
              </a:rPr>
              <a:t>Today’s Live Auction</a:t>
            </a:r>
            <a:endParaRPr lang="en-US" sz="90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882" y="1856936"/>
            <a:ext cx="5218631" cy="392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Golf at the Union League</a:t>
            </a:r>
          </a:p>
          <a:p>
            <a:pPr algn="ctr"/>
            <a:r>
              <a:rPr lang="en-US" sz="2400" i="1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1 </a:t>
            </a:r>
            <a:r>
              <a:rPr lang="en-US" sz="2400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Round of Golf with Carts </a:t>
            </a:r>
            <a:endParaRPr lang="en-US" sz="2400" dirty="0"/>
          </a:p>
          <a:p>
            <a:r>
              <a:rPr lang="en-US" sz="3600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 </a:t>
            </a:r>
            <a:endParaRPr lang="en-US" sz="3600" dirty="0"/>
          </a:p>
          <a:p>
            <a:r>
              <a:rPr lang="en-US" sz="3600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Beautiful Private 18 hole </a:t>
            </a:r>
            <a:endParaRPr lang="en-US" sz="3600" dirty="0"/>
          </a:p>
          <a:p>
            <a:r>
              <a:rPr lang="en-US" sz="3600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Donald Ross Course in </a:t>
            </a:r>
            <a:endParaRPr lang="en-US" sz="3600" dirty="0"/>
          </a:p>
          <a:p>
            <a:r>
              <a:rPr lang="en-US" sz="3600" i="1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Northeast Philadelphia!</a:t>
            </a:r>
            <a:endParaRPr lang="en-US" sz="36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02" y="1522038"/>
            <a:ext cx="4738170" cy="3506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3831" y="5121858"/>
            <a:ext cx="5209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What’s Your Bid?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08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Caring Sponsors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09" b="14967"/>
          <a:stretch/>
        </p:blipFill>
        <p:spPr>
          <a:xfrm>
            <a:off x="1096587" y="1582996"/>
            <a:ext cx="4860076" cy="2183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t="30534" r="15692" b="25938"/>
          <a:stretch/>
        </p:blipFill>
        <p:spPr>
          <a:xfrm>
            <a:off x="5956663" y="3055974"/>
            <a:ext cx="5299088" cy="2717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24" b="-8436"/>
          <a:stretch/>
        </p:blipFill>
        <p:spPr>
          <a:xfrm>
            <a:off x="6543060" y="2006644"/>
            <a:ext cx="5598818" cy="1272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7" y="4010297"/>
            <a:ext cx="4997834" cy="11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7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Presenting Sponsor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9" b="48786"/>
          <a:stretch/>
        </p:blipFill>
        <p:spPr>
          <a:xfrm>
            <a:off x="1967598" y="2296207"/>
            <a:ext cx="9767202" cy="22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Charity’s Circle Sponsor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75" y="2055813"/>
            <a:ext cx="3160761" cy="3298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6766" y="2331720"/>
            <a:ext cx="5971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Plumbers Union Local 690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7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318</Words>
  <Application>Microsoft Office PowerPoint</Application>
  <PresentationFormat>Widescreen</PresentationFormat>
  <Paragraphs>81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Bodoni MT Black</vt:lpstr>
      <vt:lpstr>Calibri</vt:lpstr>
      <vt:lpstr>Calibri Light</vt:lpstr>
      <vt:lpstr>Times New Roman</vt:lpstr>
      <vt:lpstr>Office Theme</vt:lpstr>
      <vt:lpstr>Welcome to the 11th Annual CORA for Kids Golf Classic</vt:lpstr>
      <vt:lpstr>Today’s Live Auction</vt:lpstr>
      <vt:lpstr>Presenting Sponsor</vt:lpstr>
      <vt:lpstr>Charity’s Circle Sponsor</vt:lpstr>
      <vt:lpstr>PowerPoint Presentation</vt:lpstr>
      <vt:lpstr>Today’s Live Auction</vt:lpstr>
      <vt:lpstr>Caring Sponsors</vt:lpstr>
      <vt:lpstr>Presenting Sponsor</vt:lpstr>
      <vt:lpstr>Charity’s Circle Sponsor</vt:lpstr>
      <vt:lpstr>PowerPoint Presentation</vt:lpstr>
      <vt:lpstr>Caring Sponsors</vt:lpstr>
      <vt:lpstr>PowerPoint Presentation</vt:lpstr>
      <vt:lpstr>Caring Sponsors</vt:lpstr>
      <vt:lpstr>Today’s Live Auction</vt:lpstr>
      <vt:lpstr>Presenting Sponsor</vt:lpstr>
      <vt:lpstr>Charity’s Circle Sponsor</vt:lpstr>
      <vt:lpstr>PowerPoint Presentation</vt:lpstr>
      <vt:lpstr>Today’s Live Auction</vt:lpstr>
      <vt:lpstr>Caring Sponsors</vt:lpstr>
      <vt:lpstr>PowerPoint Presentation</vt:lpstr>
      <vt:lpstr>Media Sponsor</vt:lpstr>
      <vt:lpstr>PowerPoint Presentation</vt:lpstr>
      <vt:lpstr>On-Course Beverages</vt:lpstr>
      <vt:lpstr>PowerPoint Presentation</vt:lpstr>
      <vt:lpstr>Driving Range/Putting Green</vt:lpstr>
      <vt:lpstr>Today’s Live Auction</vt:lpstr>
      <vt:lpstr>PowerPoint Presentation</vt:lpstr>
      <vt:lpstr>Hole Sponsors</vt:lpstr>
      <vt:lpstr>PowerPoint Presentation</vt:lpstr>
      <vt:lpstr>PowerPoint Presentation</vt:lpstr>
      <vt:lpstr>PowerPoint Presentation</vt:lpstr>
      <vt:lpstr>Hole Sponsors</vt:lpstr>
      <vt:lpstr>PowerPoint Presentation</vt:lpstr>
      <vt:lpstr>Hole Sponsors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11th Annual CORA for Kids Golf Classic</dc:title>
  <dc:creator>Jette, Jennifer</dc:creator>
  <cp:lastModifiedBy>McGonigle, Rachel</cp:lastModifiedBy>
  <cp:revision>26</cp:revision>
  <dcterms:created xsi:type="dcterms:W3CDTF">2019-07-11T17:15:35Z</dcterms:created>
  <dcterms:modified xsi:type="dcterms:W3CDTF">2019-07-15T04:13:21Z</dcterms:modified>
</cp:coreProperties>
</file>